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815" r:id="rId1"/>
    <p:sldMasterId id="2147483833" r:id="rId2"/>
  </p:sldMasterIdLst>
  <p:notesMasterIdLst>
    <p:notesMasterId r:id="rId19"/>
  </p:notesMasterIdLst>
  <p:sldIdLst>
    <p:sldId id="256" r:id="rId3"/>
    <p:sldId id="257" r:id="rId4"/>
    <p:sldId id="274" r:id="rId5"/>
    <p:sldId id="275" r:id="rId6"/>
    <p:sldId id="276" r:id="rId7"/>
    <p:sldId id="279" r:id="rId8"/>
    <p:sldId id="278" r:id="rId9"/>
    <p:sldId id="280" r:id="rId10"/>
    <p:sldId id="283" r:id="rId11"/>
    <p:sldId id="286" r:id="rId12"/>
    <p:sldId id="284" r:id="rId13"/>
    <p:sldId id="288" r:id="rId14"/>
    <p:sldId id="285" r:id="rId15"/>
    <p:sldId id="290" r:id="rId16"/>
    <p:sldId id="289" r:id="rId17"/>
    <p:sldId id="271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ontserrat" panose="00000500000000000000" pitchFamily="2" charset="-52"/>
      <p:regular r:id="rId24"/>
      <p:bold r:id="rId25"/>
      <p:italic r:id="rId26"/>
      <p:boldItalic r:id="rId27"/>
    </p:embeddedFont>
    <p:embeddedFont>
      <p:font typeface="Montserrat ExtraBold" panose="00000900000000000000" pitchFamily="2" charset="-52"/>
      <p:bold r:id="rId28"/>
      <p:boldItalic r:id="rId29"/>
    </p:embeddedFont>
    <p:embeddedFont>
      <p:font typeface="Montserrat Medium" panose="00000600000000000000" pitchFamily="2" charset="-52"/>
      <p:regular r:id="rId30"/>
      <p:bold r:id="rId31"/>
      <p:italic r:id="rId32"/>
      <p:boldItalic r:id="rId33"/>
    </p:embeddedFont>
    <p:embeddedFont>
      <p:font typeface="Trebuchet MS" panose="020B0603020202020204" pitchFamily="34" charset="0"/>
      <p:regular r:id="rId34"/>
      <p:bold r:id="rId35"/>
      <p:italic r:id="rId36"/>
      <p:boldItalic r:id="rId37"/>
    </p:embeddedFont>
    <p:embeddedFont>
      <p:font typeface="Wingdings 3" panose="05040102010807070707" pitchFamily="18" charset="2"/>
      <p:regular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2" d="100"/>
          <a:sy n="122" d="100"/>
        </p:scale>
        <p:origin x="322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presProps" Target="pres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20db4cbd64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Google Shape;240;g220db4cbd64_2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220db4cbd64_2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2d2db771bd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3" name="Google Shape;253;g22d2db771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420ec95d9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0" name="Google Shape;360;g2420ec95d92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1" name="Google Shape;361;g2420ec95d92_0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16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94F4-6C45-4C99-A586-41B221C91C5F}" type="datetimeFigureOut">
              <a:rPr lang="ru-RU" smtClean="0"/>
              <a:t>13.07.2023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674629020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42922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572301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57864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331029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347731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94F4-6C45-4C99-A586-41B221C91C5F}" type="datetimeFigureOut">
              <a:rPr lang="ru-RU" smtClean="0"/>
              <a:t>13.07.2023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89773520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94F4-6C45-4C99-A586-41B221C91C5F}" type="datetimeFigureOut">
              <a:rPr lang="ru-RU" smtClean="0"/>
              <a:t>13.07.2023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188757062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04621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7523873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28369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94F4-6C45-4C99-A586-41B221C91C5F}" type="datetimeFigureOut">
              <a:rPr lang="ru-RU" smtClean="0"/>
              <a:t>13.07.2023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400658597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49179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682158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7587490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719174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32714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6111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369225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025866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6232420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09717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94F4-6C45-4C99-A586-41B221C91C5F}" type="datetimeFigureOut">
              <a:rPr lang="ru-RU" smtClean="0"/>
              <a:t>13.07.2023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405928354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973057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724886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252256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6704497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>
  <p:cSld name="TITLE_AND_BOD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3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6029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94F4-6C45-4C99-A586-41B221C91C5F}" type="datetimeFigureOut">
              <a:rPr lang="ru-RU" smtClean="0"/>
              <a:t>13.07.2023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17440910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94F4-6C45-4C99-A586-41B221C91C5F}" type="datetimeFigureOut">
              <a:rPr lang="ru-RU" smtClean="0"/>
              <a:t>13.07.2023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7514810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94F4-6C45-4C99-A586-41B221C91C5F}" type="datetimeFigureOut">
              <a:rPr lang="ru-RU" smtClean="0"/>
              <a:t>13.07.2023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276799844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94F4-6C45-4C99-A586-41B221C91C5F}" type="datetimeFigureOut">
              <a:rPr lang="ru-RU" smtClean="0"/>
              <a:t>13.07.2023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96692090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94F4-6C45-4C99-A586-41B221C91C5F}" type="datetimeFigureOut">
              <a:rPr lang="ru-RU" smtClean="0"/>
              <a:t>13.07.2023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59769210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94F4-6C45-4C99-A586-41B221C91C5F}" type="datetimeFigureOut">
              <a:rPr lang="ru-RU" smtClean="0"/>
              <a:t>13.07.2023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01172013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000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513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54"/>
          <p:cNvPicPr preferRelativeResize="0"/>
          <p:nvPr/>
        </p:nvPicPr>
        <p:blipFill rotWithShape="1">
          <a:blip r:embed="rId3" cstate="screen">
            <a:alphaModFix/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"/>
            <a:ext cx="9144000" cy="5143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4" name="Google Shape;244;p54"/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0544" y="4263375"/>
            <a:ext cx="2430000" cy="374119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54"/>
          <p:cNvSpPr txBox="1"/>
          <p:nvPr/>
        </p:nvSpPr>
        <p:spPr>
          <a:xfrm>
            <a:off x="2603551" y="355350"/>
            <a:ext cx="39369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Программа повышения квалификации</a:t>
            </a:r>
            <a:endParaRPr sz="1400" b="0" i="0" u="none" strike="noStrike" cap="non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6" name="Google Shape;246;p54"/>
          <p:cNvSpPr/>
          <p:nvPr/>
        </p:nvSpPr>
        <p:spPr>
          <a:xfrm>
            <a:off x="473200" y="982050"/>
            <a:ext cx="78966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ru" sz="2600" b="1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	Тестировщик программного 				обеспечения</a:t>
            </a:r>
            <a:endParaRPr sz="2000" b="1" i="0" u="none" strike="noStrike" cap="none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7" name="Google Shape;247;p54"/>
          <p:cNvSpPr txBox="1"/>
          <p:nvPr/>
        </p:nvSpPr>
        <p:spPr>
          <a:xfrm>
            <a:off x="206550" y="1841213"/>
            <a:ext cx="8308800" cy="16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Итоговый проект </a:t>
            </a:r>
            <a:endParaRPr sz="27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“Комплексное тестирование платформы </a:t>
            </a:r>
            <a:r>
              <a:rPr lang="en-US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https://idemo.bspb.ru</a:t>
            </a:r>
            <a:r>
              <a:rPr lang="ru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4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54"/>
          <p:cNvSpPr txBox="1"/>
          <p:nvPr/>
        </p:nvSpPr>
        <p:spPr>
          <a:xfrm>
            <a:off x="44150" y="3525375"/>
            <a:ext cx="4261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18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Преподаватель: Гриненко В.В.</a:t>
            </a:r>
            <a:endParaRPr sz="180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54"/>
          <p:cNvSpPr txBox="1"/>
          <p:nvPr/>
        </p:nvSpPr>
        <p:spPr>
          <a:xfrm>
            <a:off x="4811199" y="3442575"/>
            <a:ext cx="4181100" cy="10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Выполнил: Радзиевский</a:t>
            </a:r>
            <a:r>
              <a:rPr lang="ru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В.Г</a:t>
            </a:r>
            <a:r>
              <a:rPr lang="ru" sz="18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8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Поток ТП-</a:t>
            </a:r>
            <a:r>
              <a:rPr lang="ru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844 группа 2</a:t>
            </a: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p5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ru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5445F8-A661-4DA3-9C72-BD1D8849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24382"/>
            <a:ext cx="8520600" cy="391674"/>
          </a:xfrm>
        </p:spPr>
        <p:txBody>
          <a:bodyPr/>
          <a:lstStyle/>
          <a:p>
            <a:r>
              <a:rPr lang="ru-RU" sz="1600" b="1" dirty="0"/>
              <a:t>		Результат выполнения </a:t>
            </a:r>
            <a:r>
              <a:rPr lang="ru-RU" sz="1600" b="1" dirty="0" err="1"/>
              <a:t>автотеста</a:t>
            </a:r>
            <a:endParaRPr lang="ru-RU" sz="1600" b="1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3D8377C-A641-4817-A314-95F0FA70A8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09DB50-6130-4E16-8EC6-CADECA27CC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10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D125041-CE3D-4328-AAC1-07BFD38F999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48000"/>
            <a:ext cx="9144000" cy="44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939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79C1F3-EE4D-4317-A258-11CB38B2A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24381"/>
            <a:ext cx="8520600" cy="300419"/>
          </a:xfrm>
        </p:spPr>
        <p:txBody>
          <a:bodyPr/>
          <a:lstStyle/>
          <a:p>
            <a:r>
              <a:rPr lang="ru-RU" sz="1600" b="1" dirty="0"/>
              <a:t>		Листинг </a:t>
            </a:r>
            <a:r>
              <a:rPr lang="ru-RU" sz="1600" b="1" dirty="0" err="1"/>
              <a:t>автотеста</a:t>
            </a:r>
            <a:endParaRPr lang="ru-RU" sz="1600" b="1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CCA9BE-5DB4-41E0-92CF-6F0575FB4E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B804B77-44A2-4026-AE54-E63DEAF8F3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11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483CEBF-F6D1-47DC-951B-77EF7CABF66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4625"/>
            <a:ext cx="9144000" cy="421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304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58B8FE-C57E-4CD5-825F-0F84BFF11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24381"/>
            <a:ext cx="8520600" cy="286019"/>
          </a:xfrm>
        </p:spPr>
        <p:txBody>
          <a:bodyPr/>
          <a:lstStyle/>
          <a:p>
            <a:r>
              <a:rPr lang="ru-RU" sz="1600" b="1" dirty="0"/>
              <a:t>		Результат выполнения теста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F7A208-35D3-4CCC-8953-40CB892381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8A929AA-7E26-4B62-8721-1DDB0E177B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12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6B76F9A-5CF6-4937-A83B-81AB093E564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96800"/>
            <a:ext cx="9144000" cy="464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687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A129FA-1156-4714-9581-272BFF5A1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24381"/>
            <a:ext cx="8520600" cy="293219"/>
          </a:xfrm>
        </p:spPr>
        <p:txBody>
          <a:bodyPr/>
          <a:lstStyle/>
          <a:p>
            <a:r>
              <a:rPr lang="ru-RU" sz="1600" b="1" dirty="0"/>
              <a:t>		Листинг </a:t>
            </a:r>
            <a:r>
              <a:rPr lang="ru-RU" sz="1600" b="1" dirty="0" err="1"/>
              <a:t>автотеста</a:t>
            </a:r>
            <a:endParaRPr lang="ru-RU" sz="1600" b="1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853159-9CF0-4787-BE1D-6A59FBAE68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45193BA-949F-4F30-92C5-6508AD4457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13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A585FEB-999B-44E4-92F3-742686EBC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4626"/>
            <a:ext cx="9144000" cy="39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68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79043C-87A1-4292-82EB-566B1E51E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24381"/>
            <a:ext cx="8520600" cy="314819"/>
          </a:xfrm>
        </p:spPr>
        <p:txBody>
          <a:bodyPr/>
          <a:lstStyle/>
          <a:p>
            <a:r>
              <a:rPr lang="ru-RU" sz="1600" b="1" dirty="0"/>
              <a:t>	Анализ результатов тестирования выбранного приложения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1E0EEB0-D39F-437B-92D2-3D3AFBCE38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4965107-8603-4E79-891C-2C623D0A14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14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FDBF5D8-F67F-494F-93DC-02C8E9218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54" y="640800"/>
            <a:ext cx="8939892" cy="450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15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CFA05B-F0C5-49F4-9378-5095573A1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" sz="18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Выводы об оптимальности выбранной стратегии тестирования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D856121-32AE-42EB-89F2-34B46B522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017725"/>
            <a:ext cx="8520600" cy="3373675"/>
          </a:xfrm>
        </p:spPr>
        <p:txBody>
          <a:bodyPr/>
          <a:lstStyle/>
          <a:p>
            <a:r>
              <a:rPr lang="ru" sz="2000" i="1" dirty="0">
                <a:latin typeface="Arial" panose="020B0604020202020204" pitchFamily="34" charset="0"/>
                <a:cs typeface="Arial" panose="020B0604020202020204" pitchFamily="34" charset="0"/>
                <a:sym typeface="Montserrat"/>
              </a:rPr>
              <a:t> </a:t>
            </a:r>
            <a:r>
              <a:rPr lang="ru" sz="2000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Montserrat"/>
              </a:rPr>
              <a:t>Оптимально в выбранной стратегии тестирования достаточно было </a:t>
            </a:r>
            <a:r>
              <a:rPr kumimoji="0" lang="ru" sz="2000" b="0" i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Montserrat"/>
              </a:rPr>
              <a:t>провести</a:t>
            </a:r>
            <a:r>
              <a:rPr kumimoji="0" lang="ru" sz="2000" b="0" i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функциональное, UI\UX тестирование. Что при помощи применения техник тест дизайна </a:t>
            </a:r>
            <a:r>
              <a:rPr lang="ru" sz="2000" i="1" kern="0" dirty="0">
                <a:solidFill>
                  <a:srgbClr val="000000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я</a:t>
            </a:r>
            <a:r>
              <a:rPr kumimoji="0" lang="ru" sz="2000" b="0" i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добился оптимальных результатов и </a:t>
            </a:r>
            <a:r>
              <a:rPr lang="ru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Montserrat"/>
              </a:rPr>
              <a:t>максимизировал</a:t>
            </a:r>
            <a:r>
              <a:rPr kumimoji="0" lang="ru" sz="2000" b="0" i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тестовое покрытие.    </a:t>
            </a:r>
          </a:p>
          <a:p>
            <a:pPr marL="114300" indent="0">
              <a:buNone/>
            </a:pPr>
            <a:r>
              <a:rPr lang="ru" sz="2000" i="1" kern="0" dirty="0">
                <a:solidFill>
                  <a:srgbClr val="000000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	</a:t>
            </a:r>
            <a:r>
              <a:rPr kumimoji="0" lang="ru-RU" sz="2000" b="0" i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 С моими практическими работами вы можете ознакомиться 			по ссылке на GIT HUB:</a:t>
            </a:r>
            <a:r>
              <a:rPr lang="en-US" sz="2000" i="1" kern="0" dirty="0">
                <a:solidFill>
                  <a:srgbClr val="000000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https://github.com/xbgfkb</a:t>
            </a:r>
            <a:endParaRPr kumimoji="0" lang="ru-RU" sz="2000" b="0" i="1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  <a:p>
            <a:r>
              <a:rPr kumimoji="0" lang="ru" sz="2000" b="0" i="1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                                                        </a:t>
            </a:r>
            <a:endParaRPr lang="ru-RU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1B9D542-5866-47C9-A646-B0C1CDBA17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15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883133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9"/>
          <p:cNvSpPr/>
          <p:nvPr/>
        </p:nvSpPr>
        <p:spPr>
          <a:xfrm>
            <a:off x="852901" y="392184"/>
            <a:ext cx="4844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1E5CE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4" name="Google Shape;364;p69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8580002" y="4485599"/>
            <a:ext cx="52797" cy="1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6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ru"/>
              <a:t>16</a:t>
            </a:fld>
            <a:endParaRPr/>
          </a:p>
        </p:txBody>
      </p:sp>
      <p:sp>
        <p:nvSpPr>
          <p:cNvPr id="366" name="Google Shape;366;p69"/>
          <p:cNvSpPr txBox="1"/>
          <p:nvPr/>
        </p:nvSpPr>
        <p:spPr>
          <a:xfrm>
            <a:off x="408600" y="988885"/>
            <a:ext cx="4163400" cy="39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 процессе изучения программы я получил хорошие базовые знания в сфере тестирования программного обеспечения, познакомился и немного поработал с инструментами, используемыми в тестировании, такими как: XMind, Trello, Jira, TestRail, GIT, Postman, MySQL, Selenium IDE, PyCharm.  Наиболее сложной но очень интересной для меня стала работа с SQL, API и </a:t>
            </a:r>
            <a:r>
              <a:rPr lang="en-US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Python. </a:t>
            </a:r>
            <a:endParaRPr lang="ru-RU" sz="14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14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Благодарю за внимание! </a:t>
            </a:r>
            <a:endParaRPr sz="1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70000"/>
              </a:lnSpc>
              <a:spcBef>
                <a:spcPts val="1000"/>
              </a:spcBef>
              <a:buSzPts val="275"/>
            </a:pPr>
            <a:endParaRPr lang="ru-RU" sz="8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800" dirty="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8A4BDE-62DB-4637-B99F-AD043550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397" y="114607"/>
            <a:ext cx="4077936" cy="49142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5"/>
          <p:cNvSpPr txBox="1">
            <a:spLocks noGrp="1"/>
          </p:cNvSpPr>
          <p:nvPr>
            <p:ph type="title"/>
          </p:nvPr>
        </p:nvSpPr>
        <p:spPr>
          <a:xfrm>
            <a:off x="2911450" y="298725"/>
            <a:ext cx="2449500" cy="478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25"/>
              <a:buFont typeface="Arial"/>
              <a:buNone/>
            </a:pPr>
            <a:r>
              <a:rPr lang="ru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Содержание</a:t>
            </a:r>
            <a:endParaRPr sz="16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257" name="Google Shape;257;p5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2</a:t>
            </a:fld>
            <a:endParaRPr/>
          </a:p>
        </p:txBody>
      </p:sp>
      <p:sp>
        <p:nvSpPr>
          <p:cNvPr id="256" name="Google Shape;256;p55"/>
          <p:cNvSpPr txBox="1"/>
          <p:nvPr/>
        </p:nvSpPr>
        <p:spPr>
          <a:xfrm>
            <a:off x="629200" y="1189775"/>
            <a:ext cx="80829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жизненного цикла тестирования ПО;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методологии разработки ПО;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 (чек-лист, тест-кейсы, баг-репорты);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Применение техник тест-дизайна;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автотеста;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 выполнения автотеста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Анализ результатов тестирования выбранного приложения; 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Выводы об оптимальности выбранной стратегии тестирования.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78608F-40BD-4F2C-A97C-691E97465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09981"/>
            <a:ext cx="8520600" cy="307619"/>
          </a:xfrm>
        </p:spPr>
        <p:txBody>
          <a:bodyPr/>
          <a:lstStyle/>
          <a:p>
            <a:r>
              <a:rPr lang="ru-RU" sz="1600" dirty="0"/>
              <a:t>		</a:t>
            </a:r>
            <a:r>
              <a:rPr lang="ru-RU" sz="1600" b="1" dirty="0" err="1"/>
              <a:t>Майнд</a:t>
            </a:r>
            <a:r>
              <a:rPr lang="ru-RU" sz="1600" b="1" dirty="0"/>
              <a:t> карта жизненного цикла ПО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EBA56F-7DBE-402D-961D-4081C6C12A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DDBA9B7-0A6E-4776-85D7-074F9FCE283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3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AC36DB3-7DCD-4A70-AF46-D1F2F0CBD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6801"/>
            <a:ext cx="9144000" cy="459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30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9F80D2-1410-4ACF-B4F5-F4C47786F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24382"/>
            <a:ext cx="8520600" cy="343618"/>
          </a:xfrm>
        </p:spPr>
        <p:txBody>
          <a:bodyPr/>
          <a:lstStyle/>
          <a:p>
            <a:r>
              <a:rPr lang="ru-RU" sz="1600" dirty="0"/>
              <a:t>		</a:t>
            </a:r>
            <a:r>
              <a:rPr lang="ru-RU" sz="1600" b="1" dirty="0" err="1"/>
              <a:t>Майнд</a:t>
            </a:r>
            <a:r>
              <a:rPr lang="ru-RU" sz="1600" b="1" dirty="0"/>
              <a:t> карта методологии разработки ПО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E539F3-1DE6-4FD8-B99C-E461454620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2118913-FD9D-4AD8-ADF0-80082D2C4C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4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87D2E24-5395-48C8-8B4C-C854626D75C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68000"/>
            <a:ext cx="9144000" cy="428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463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946469-64CF-47A1-BFA0-5255684B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24381"/>
            <a:ext cx="8520600" cy="298066"/>
          </a:xfrm>
        </p:spPr>
        <p:txBody>
          <a:bodyPr/>
          <a:lstStyle/>
          <a:p>
            <a:r>
              <a:rPr lang="ru-RU" sz="1800" b="1" dirty="0"/>
              <a:t>		Тестовая документация: чек-лист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7B5FE1E-95EE-4878-821A-310244089B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C3648C9-D42F-4B92-B8DD-191A127EBD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5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81E98DE-F79D-4AB2-B14A-7EA98CB3E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4400"/>
            <a:ext cx="9144000" cy="311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988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27F2EE-1493-4DA7-BDE0-8009974AE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24381"/>
            <a:ext cx="8520600" cy="318300"/>
          </a:xfrm>
        </p:spPr>
        <p:txBody>
          <a:bodyPr/>
          <a:lstStyle/>
          <a:p>
            <a:r>
              <a:rPr lang="ru-RU" sz="1600" dirty="0"/>
              <a:t>		</a:t>
            </a:r>
            <a:r>
              <a:rPr lang="ru-RU" sz="1600" b="1" dirty="0"/>
              <a:t>Тестовая документация: тест-кейсы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C59C002-2DCE-462F-ABD5-3E9ED33D42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5745618-5749-4296-AE4F-D940CB41E0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6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457D0AF-CFE6-4ED0-8214-6909594C5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638428"/>
            <a:ext cx="8852795" cy="444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964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B85F95-6024-4868-9AF1-465B78F77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24381"/>
            <a:ext cx="8520600" cy="314819"/>
          </a:xfrm>
        </p:spPr>
        <p:txBody>
          <a:bodyPr/>
          <a:lstStyle/>
          <a:p>
            <a:r>
              <a:rPr lang="ru-RU" sz="1600" dirty="0"/>
              <a:t>		</a:t>
            </a:r>
            <a:r>
              <a:rPr lang="ru-RU" sz="1600" b="1" dirty="0"/>
              <a:t>Тестовая документация: баг-репорты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FCA9BF-BE8B-4D6F-A4A6-FF4B62D80B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511200"/>
            <a:ext cx="9144000" cy="4449599"/>
          </a:xfrm>
        </p:spPr>
        <p:txBody>
          <a:bodyPr/>
          <a:lstStyle/>
          <a:p>
            <a:pPr marL="114300" indent="0">
              <a:buNone/>
            </a:pPr>
            <a:r>
              <a:rPr lang="ru-RU" dirty="0"/>
              <a:t> 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FE643FC-55C7-40C8-9D52-7A9C6D6D9E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7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B508924-1DB6-410E-84CF-C61D7D052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1199"/>
            <a:ext cx="9144000" cy="434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948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209B18-5E42-40F9-8A12-9C32A19B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24381"/>
            <a:ext cx="8520600" cy="329219"/>
          </a:xfrm>
        </p:spPr>
        <p:txBody>
          <a:bodyPr/>
          <a:lstStyle/>
          <a:p>
            <a:r>
              <a:rPr lang="ru-RU" sz="1600" dirty="0"/>
              <a:t>		</a:t>
            </a:r>
            <a:r>
              <a:rPr lang="ru-RU" sz="1600" b="1" dirty="0"/>
              <a:t>Применение техник </a:t>
            </a:r>
            <a:r>
              <a:rPr lang="ru-RU" sz="1600" b="1" dirty="0" err="1"/>
              <a:t>тест-дизайна:тест-кейсы</a:t>
            </a:r>
            <a:endParaRPr lang="ru-RU" sz="1600" b="1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C68B14-6883-42A9-AF3A-2E2AE2FFD9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2F36AB7-D713-4F44-92F7-DDEE05DBD8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8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B60CCEA-C9F6-4D8E-A21F-06164E31C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4625"/>
            <a:ext cx="9144000" cy="45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074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315CD-6FCD-42FE-8C30-039517F92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124381"/>
            <a:ext cx="8520600" cy="386819"/>
          </a:xfrm>
        </p:spPr>
        <p:txBody>
          <a:bodyPr/>
          <a:lstStyle/>
          <a:p>
            <a:r>
              <a:rPr kumimoji="0" lang="ru-RU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	Применение техники </a:t>
            </a:r>
            <a:r>
              <a:rPr kumimoji="0" lang="ru-RU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тест-дизайна:чек-листы</a:t>
            </a:r>
            <a:endParaRPr lang="ru-RU" sz="160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AABCAD-154D-4D39-B5F3-C7F39C3164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44AA215-87E6-4CE3-909F-1036979363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9</a:t>
            </a:fld>
            <a:endParaRPr lang="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901993-8733-48EE-8FCE-B6CCABC20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9315"/>
            <a:ext cx="9144000" cy="34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2383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1_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307</Words>
  <Application>Microsoft Office PowerPoint</Application>
  <PresentationFormat>Экран (16:9)</PresentationFormat>
  <Paragraphs>59</Paragraphs>
  <Slides>16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Trebuchet MS</vt:lpstr>
      <vt:lpstr>Wingdings 3</vt:lpstr>
      <vt:lpstr>Montserrat</vt:lpstr>
      <vt:lpstr>Montserrat ExtraBold</vt:lpstr>
      <vt:lpstr>Calibri</vt:lpstr>
      <vt:lpstr>Montserrat Medium</vt:lpstr>
      <vt:lpstr>Arial</vt:lpstr>
      <vt:lpstr>Аспект</vt:lpstr>
      <vt:lpstr>1_Аспект</vt:lpstr>
      <vt:lpstr>Презентация PowerPoint</vt:lpstr>
      <vt:lpstr>Содержание</vt:lpstr>
      <vt:lpstr>  Майнд карта жизненного цикла ПО</vt:lpstr>
      <vt:lpstr>  Майнд карта методологии разработки ПО</vt:lpstr>
      <vt:lpstr>  Тестовая документация: чек-лист</vt:lpstr>
      <vt:lpstr>  Тестовая документация: тест-кейсы</vt:lpstr>
      <vt:lpstr>  Тестовая документация: баг-репорты</vt:lpstr>
      <vt:lpstr>  Применение техник тест-дизайна:тест-кейсы</vt:lpstr>
      <vt:lpstr> Применение техники тест-дизайна:чек-листы</vt:lpstr>
      <vt:lpstr>  Результат выполнения автотеста</vt:lpstr>
      <vt:lpstr>  Листинг автотеста</vt:lpstr>
      <vt:lpstr>  Результат выполнения теста</vt:lpstr>
      <vt:lpstr>  Листинг автотеста</vt:lpstr>
      <vt:lpstr> Анализ результатов тестирования выбранного приложения</vt:lpstr>
      <vt:lpstr>Выводы об оптимальности выбранной стратегии тестирования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Dzxtckfd Hflpbtdcrbq</dc:creator>
  <cp:lastModifiedBy>Dzxtckfd Hflpbtdcrbq</cp:lastModifiedBy>
  <cp:revision>28</cp:revision>
  <dcterms:modified xsi:type="dcterms:W3CDTF">2023-07-13T05:35:38Z</dcterms:modified>
</cp:coreProperties>
</file>